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4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03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8Z-iLV5K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2B665-DD0C-48C8-B5F8-52B6784A2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en-US" sz="4800"/>
              <a:t>Video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F4DEC-1DCE-4199-8A6C-2F6167420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/>
          </a:bodyPr>
          <a:lstStyle/>
          <a:p>
            <a:r>
              <a:rPr lang="en-US">
                <a:hlinkClick r:id="rId3"/>
              </a:rPr>
              <a:t>https://www.youtube.com/watch?v=Ob8Z-iLV5KY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DAC6A8BA-0E35-419D-9562-C22FC9B815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37" r="-1" b="40262"/>
          <a:stretch/>
        </p:blipFill>
        <p:spPr>
          <a:xfrm>
            <a:off x="-1" y="-1"/>
            <a:ext cx="6095987" cy="4220682"/>
          </a:xfrm>
          <a:prstGeom prst="rect">
            <a:avLst/>
          </a:prstGeom>
        </p:spPr>
      </p:pic>
      <p:pic>
        <p:nvPicPr>
          <p:cNvPr id="8" name="Picture 7" descr="A person posing for a photo&#10;&#10;Description automatically generated">
            <a:extLst>
              <a:ext uri="{FF2B5EF4-FFF2-40B4-BE49-F238E27FC236}">
                <a16:creationId xmlns:a16="http://schemas.microsoft.com/office/drawing/2014/main" id="{5F1F1321-794E-4920-AADE-FADBE8358C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798" r="-1" b="28297"/>
          <a:stretch/>
        </p:blipFill>
        <p:spPr>
          <a:xfrm>
            <a:off x="6090710" y="10"/>
            <a:ext cx="6101290" cy="42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5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og&#10;&#10;Description automatically generated">
            <a:extLst>
              <a:ext uri="{FF2B5EF4-FFF2-40B4-BE49-F238E27FC236}">
                <a16:creationId xmlns:a16="http://schemas.microsoft.com/office/drawing/2014/main" id="{B2B2C738-2D77-4329-8E39-D16DD60CD0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5458" r="-1" b="24605"/>
          <a:stretch/>
        </p:blipFill>
        <p:spPr>
          <a:xfrm>
            <a:off x="20" y="10"/>
            <a:ext cx="6092932" cy="6857990"/>
          </a:xfrm>
          <a:prstGeom prst="rect">
            <a:avLst/>
          </a:prstGeom>
        </p:spPr>
      </p:pic>
      <p:pic>
        <p:nvPicPr>
          <p:cNvPr id="7" name="Picture 6" descr="A picture containing text, book, photo, white&#10;&#10;Description automatically generated">
            <a:extLst>
              <a:ext uri="{FF2B5EF4-FFF2-40B4-BE49-F238E27FC236}">
                <a16:creationId xmlns:a16="http://schemas.microsoft.com/office/drawing/2014/main" id="{3180E227-C798-47F3-B306-5EB9A13FCD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1630" r="-1" b="1788"/>
          <a:stretch/>
        </p:blipFill>
        <p:spPr>
          <a:xfrm>
            <a:off x="6092952" y="10"/>
            <a:ext cx="609904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64043-A32E-48C8-A4FA-2E2FF7234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557" y="4028661"/>
            <a:ext cx="4585857" cy="10071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The Ken Burns Effect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CB9AC-6A0B-4588-9BE8-850134ED6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7148" y="2067339"/>
            <a:ext cx="5015996" cy="432020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-Used to emphasize content and create continuity</a:t>
            </a:r>
          </a:p>
          <a:p>
            <a:pPr algn="l"/>
            <a:r>
              <a:rPr lang="en-US" sz="2800" dirty="0">
                <a:solidFill>
                  <a:schemeClr val="tx2"/>
                </a:solidFill>
              </a:rPr>
              <a:t>-Transition of images closely follows the narration to further illustrate what is being said.</a:t>
            </a:r>
          </a:p>
          <a:p>
            <a:pPr algn="l"/>
            <a:r>
              <a:rPr lang="en-US" sz="2800" dirty="0">
                <a:solidFill>
                  <a:schemeClr val="tx2"/>
                </a:solidFill>
              </a:rPr>
              <a:t>-The actual movement over images serves to highlight the emotional tone of the content</a:t>
            </a:r>
          </a:p>
          <a:p>
            <a:pPr algn="l"/>
            <a:r>
              <a:rPr lang="en-US" sz="2800" dirty="0">
                <a:solidFill>
                  <a:schemeClr val="tx2"/>
                </a:solidFill>
              </a:rPr>
              <a:t>-No actual depictions of Poe</a:t>
            </a:r>
          </a:p>
          <a:p>
            <a:pPr algn="l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1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F8366-7335-44A2-B6F5-BF758E461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8069" y="-244790"/>
            <a:ext cx="8862657" cy="1397730"/>
          </a:xfrm>
        </p:spPr>
        <p:txBody>
          <a:bodyPr/>
          <a:lstStyle/>
          <a:p>
            <a:r>
              <a:rPr lang="en-US" dirty="0"/>
              <a:t>Interview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099A3-9CAD-4822-9F29-27D85E904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049" y="1851923"/>
            <a:ext cx="3969933" cy="420431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-Natural lighting was available – I was able to position Dr. Curtis so that the light would highlight half of his face, creating both definition and shadow</a:t>
            </a:r>
          </a:p>
          <a:p>
            <a:pPr algn="l"/>
            <a:r>
              <a:rPr lang="en-US" dirty="0"/>
              <a:t>-Medium shot used to accentuate the bookshelf and create a familiar environment</a:t>
            </a:r>
          </a:p>
          <a:p>
            <a:pPr algn="l"/>
            <a:r>
              <a:rPr lang="en-US" dirty="0"/>
              <a:t>-Poe props were a silly way to reinforce theme and credibility.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FC298-3342-4C95-9974-97FAEB5A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550" y="1851923"/>
            <a:ext cx="6596884" cy="370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4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8ED81-8515-4AF2-B159-663044047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391094"/>
            <a:ext cx="9440034" cy="866602"/>
          </a:xfrm>
        </p:spPr>
        <p:txBody>
          <a:bodyPr>
            <a:normAutofit/>
          </a:bodyPr>
          <a:lstStyle/>
          <a:p>
            <a:r>
              <a:rPr lang="en-US" sz="4800" dirty="0"/>
              <a:t>Final Shot: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05E4F-6AB9-44D9-A7DA-00BD454E0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-Portrait used instead of photograph because it is human and evocative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-Only image of Poe where he is not disguised by or costumed in his work – reinforces conclusion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5" name="Picture 4" descr="A person posing for a photo&#10;&#10;Description automatically generated">
            <a:extLst>
              <a:ext uri="{FF2B5EF4-FFF2-40B4-BE49-F238E27FC236}">
                <a16:creationId xmlns:a16="http://schemas.microsoft.com/office/drawing/2014/main" id="{55376B2A-AF29-454E-A3B7-6EB52D841E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70" r="-1" b="40270"/>
          <a:stretch/>
        </p:blipFill>
        <p:spPr>
          <a:xfrm>
            <a:off x="0" y="0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81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412426"/>
      </a:dk2>
      <a:lt2>
        <a:srgbClr val="E2E6E8"/>
      </a:lt2>
      <a:accent1>
        <a:srgbClr val="C3784D"/>
      </a:accent1>
      <a:accent2>
        <a:srgbClr val="B13B41"/>
      </a:accent2>
      <a:accent3>
        <a:srgbClr val="C34D84"/>
      </a:accent3>
      <a:accent4>
        <a:srgbClr val="B13BA3"/>
      </a:accent4>
      <a:accent5>
        <a:srgbClr val="A04DC3"/>
      </a:accent5>
      <a:accent6>
        <a:srgbClr val="6545B5"/>
      </a:accent6>
      <a:hlink>
        <a:srgbClr val="3C8AB6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155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Georgia Pro Cond Light</vt:lpstr>
      <vt:lpstr>Speak Pro</vt:lpstr>
      <vt:lpstr>Wingdings 2</vt:lpstr>
      <vt:lpstr>SlateVTI</vt:lpstr>
      <vt:lpstr>Video Project</vt:lpstr>
      <vt:lpstr>The Ken Burns Effect</vt:lpstr>
      <vt:lpstr>Interview</vt:lpstr>
      <vt:lpstr>Final Shot: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Project</dc:title>
  <dc:creator>Brooke Steen</dc:creator>
  <cp:lastModifiedBy>Brooke Steen</cp:lastModifiedBy>
  <cp:revision>1</cp:revision>
  <dcterms:created xsi:type="dcterms:W3CDTF">2019-10-10T14:43:53Z</dcterms:created>
  <dcterms:modified xsi:type="dcterms:W3CDTF">2019-10-10T14:46:23Z</dcterms:modified>
</cp:coreProperties>
</file>